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2.png" ContentType="image/png"/>
  <Override PartName="/ppt/media/image25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media/image21.png" ContentType="image/png"/>
  <Override PartName="/ppt/media/image2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CA40A8-AC76-463E-81E7-5B13A0513CB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BD2222-054F-4533-9F90-3FFF8412157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064F4E-0B37-4E0F-876B-8393BFF475C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4BEDE6-0433-49D6-8D65-78A20C0DA82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FCE752-D405-4100-BC95-1929D3CEFBD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6D73BA-05B5-46DA-9D94-6E6D4A653E6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FFB219-966E-45BD-953A-2DCA6231EB5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078C7C-25A9-40B6-8F54-9E7279C6B50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D1F607-C3A9-4B7F-A224-DF0DF5B568B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FE90D1-CC5E-44F3-80A6-1CCFCEC76EE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7DE5B3C-FA33-46C6-B596-C25529E674D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9FFF2D-580C-4926-977E-5EDA09790B3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C015856-E52B-494B-B524-9E7DB8F3572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31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2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33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34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2024-09-02T16:57:09Z</dcterms:modified>
  <cp:revision>51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